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49" r:id="rId2"/>
    <p:sldId id="550" r:id="rId3"/>
    <p:sldId id="551" r:id="rId4"/>
    <p:sldId id="552" r:id="rId5"/>
    <p:sldId id="55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2125" y="2537943"/>
            <a:ext cx="8319752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247. PAI INLA, JESUH KIANG GEN IN!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Go and Tell Jesus!</a:t>
            </a:r>
          </a:p>
          <a:p>
            <a:r>
              <a:rPr lang="en-US" sz="1500" dirty="0"/>
              <a:t>Matt. 16:12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637725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um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lungsim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vangik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en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3422112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mawhnate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hogn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792695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mualcia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-in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796064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kiang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gen in,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khangsak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khitui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lungdam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2415622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198</Words>
  <Application>Microsoft Office PowerPoint</Application>
  <PresentationFormat>On-screen Show (4:3)</PresentationFormat>
  <Paragraphs>29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247. PAI INLA, JESUH KIANG GEN IN!</vt:lpstr>
      <vt:lpstr>1</vt:lpstr>
      <vt:lpstr>Sakkik 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2018-12-14T14:37:12Z</dcterms:modified>
</cp:coreProperties>
</file>